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179"/>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529" r:id="rId29"/>
    <p:sldId id="609" r:id="rId30"/>
    <p:sldId id="966" r:id="rId31"/>
    <p:sldId id="967" r:id="rId32"/>
    <p:sldId id="971" r:id="rId33"/>
    <p:sldId id="972" r:id="rId34"/>
    <p:sldId id="973" r:id="rId35"/>
    <p:sldId id="974" r:id="rId36"/>
    <p:sldId id="975" r:id="rId37"/>
    <p:sldId id="980" r:id="rId38"/>
    <p:sldId id="968" r:id="rId39"/>
    <p:sldId id="976" r:id="rId40"/>
    <p:sldId id="977" r:id="rId41"/>
    <p:sldId id="978" r:id="rId42"/>
    <p:sldId id="979" r:id="rId43"/>
    <p:sldId id="969" r:id="rId44"/>
    <p:sldId id="970" r:id="rId45"/>
    <p:sldId id="964" r:id="rId46"/>
    <p:sldId id="965" r:id="rId47"/>
    <p:sldId id="611" r:id="rId48"/>
    <p:sldId id="948" r:id="rId49"/>
    <p:sldId id="612" r:id="rId50"/>
    <p:sldId id="613" r:id="rId51"/>
    <p:sldId id="614" r:id="rId52"/>
    <p:sldId id="616" r:id="rId53"/>
    <p:sldId id="949" r:id="rId54"/>
    <p:sldId id="950" r:id="rId55"/>
    <p:sldId id="951" r:id="rId56"/>
    <p:sldId id="952" r:id="rId57"/>
    <p:sldId id="955" r:id="rId58"/>
    <p:sldId id="954" r:id="rId59"/>
    <p:sldId id="953" r:id="rId60"/>
    <p:sldId id="656" r:id="rId61"/>
    <p:sldId id="643" r:id="rId62"/>
    <p:sldId id="679" r:id="rId63"/>
    <p:sldId id="665" r:id="rId64"/>
    <p:sldId id="672" r:id="rId65"/>
    <p:sldId id="680" r:id="rId66"/>
    <p:sldId id="610" r:id="rId67"/>
    <p:sldId id="674" r:id="rId68"/>
    <p:sldId id="681" r:id="rId69"/>
    <p:sldId id="692" r:id="rId70"/>
    <p:sldId id="693" r:id="rId71"/>
    <p:sldId id="676" r:id="rId72"/>
    <p:sldId id="694" r:id="rId73"/>
    <p:sldId id="685" r:id="rId74"/>
    <p:sldId id="697" r:id="rId75"/>
    <p:sldId id="698" r:id="rId76"/>
    <p:sldId id="689" r:id="rId77"/>
    <p:sldId id="699" r:id="rId78"/>
    <p:sldId id="700" r:id="rId79"/>
    <p:sldId id="690" r:id="rId80"/>
    <p:sldId id="682" r:id="rId81"/>
    <p:sldId id="677" r:id="rId82"/>
    <p:sldId id="710" r:id="rId83"/>
    <p:sldId id="713" r:id="rId84"/>
    <p:sldId id="712" r:id="rId85"/>
    <p:sldId id="714" r:id="rId86"/>
    <p:sldId id="723" r:id="rId87"/>
    <p:sldId id="725" r:id="rId88"/>
    <p:sldId id="726" r:id="rId89"/>
    <p:sldId id="728" r:id="rId90"/>
    <p:sldId id="730" r:id="rId91"/>
    <p:sldId id="731" r:id="rId92"/>
    <p:sldId id="732" r:id="rId93"/>
    <p:sldId id="733" r:id="rId94"/>
    <p:sldId id="734" r:id="rId95"/>
    <p:sldId id="735" r:id="rId96"/>
    <p:sldId id="736" r:id="rId97"/>
    <p:sldId id="737" r:id="rId98"/>
    <p:sldId id="707" r:id="rId99"/>
    <p:sldId id="738" r:id="rId100"/>
    <p:sldId id="739" r:id="rId101"/>
    <p:sldId id="740" r:id="rId102"/>
    <p:sldId id="741" r:id="rId103"/>
    <p:sldId id="743" r:id="rId104"/>
    <p:sldId id="742" r:id="rId105"/>
    <p:sldId id="744" r:id="rId106"/>
    <p:sldId id="745" r:id="rId107"/>
    <p:sldId id="746" r:id="rId108"/>
    <p:sldId id="747" r:id="rId109"/>
    <p:sldId id="748" r:id="rId110"/>
    <p:sldId id="749" r:id="rId111"/>
    <p:sldId id="750" r:id="rId112"/>
    <p:sldId id="751" r:id="rId113"/>
    <p:sldId id="752" r:id="rId114"/>
    <p:sldId id="755" r:id="rId115"/>
    <p:sldId id="756" r:id="rId116"/>
    <p:sldId id="757" r:id="rId117"/>
    <p:sldId id="758" r:id="rId118"/>
    <p:sldId id="759" r:id="rId119"/>
    <p:sldId id="760" r:id="rId120"/>
    <p:sldId id="761" r:id="rId121"/>
    <p:sldId id="762" r:id="rId122"/>
    <p:sldId id="764" r:id="rId123"/>
    <p:sldId id="817" r:id="rId124"/>
    <p:sldId id="765" r:id="rId125"/>
    <p:sldId id="766" r:id="rId126"/>
    <p:sldId id="767" r:id="rId127"/>
    <p:sldId id="769" r:id="rId128"/>
    <p:sldId id="784" r:id="rId129"/>
    <p:sldId id="785" r:id="rId130"/>
    <p:sldId id="786" r:id="rId131"/>
    <p:sldId id="770" r:id="rId132"/>
    <p:sldId id="768" r:id="rId133"/>
    <p:sldId id="798" r:id="rId134"/>
    <p:sldId id="803" r:id="rId135"/>
    <p:sldId id="804" r:id="rId136"/>
    <p:sldId id="805" r:id="rId137"/>
    <p:sldId id="806" r:id="rId138"/>
    <p:sldId id="807" r:id="rId139"/>
    <p:sldId id="763" r:id="rId140"/>
    <p:sldId id="810" r:id="rId141"/>
    <p:sldId id="827" r:id="rId142"/>
    <p:sldId id="831" r:id="rId143"/>
    <p:sldId id="832" r:id="rId144"/>
    <p:sldId id="833" r:id="rId145"/>
    <p:sldId id="830" r:id="rId146"/>
    <p:sldId id="837" r:id="rId147"/>
    <p:sldId id="850" r:id="rId148"/>
    <p:sldId id="877" r:id="rId149"/>
    <p:sldId id="878" r:id="rId150"/>
    <p:sldId id="879" r:id="rId151"/>
    <p:sldId id="881" r:id="rId152"/>
    <p:sldId id="885" r:id="rId153"/>
    <p:sldId id="882" r:id="rId154"/>
    <p:sldId id="883" r:id="rId155"/>
    <p:sldId id="884" r:id="rId156"/>
    <p:sldId id="849" r:id="rId157"/>
    <p:sldId id="880" r:id="rId158"/>
    <p:sldId id="873" r:id="rId159"/>
    <p:sldId id="886" r:id="rId160"/>
    <p:sldId id="891" r:id="rId161"/>
    <p:sldId id="887" r:id="rId162"/>
    <p:sldId id="888" r:id="rId163"/>
    <p:sldId id="889" r:id="rId164"/>
    <p:sldId id="890" r:id="rId165"/>
    <p:sldId id="892" r:id="rId166"/>
    <p:sldId id="933" r:id="rId167"/>
    <p:sldId id="935" r:id="rId168"/>
    <p:sldId id="932" r:id="rId169"/>
    <p:sldId id="934" r:id="rId170"/>
    <p:sldId id="931" r:id="rId171"/>
    <p:sldId id="936" r:id="rId172"/>
    <p:sldId id="823" r:id="rId173"/>
    <p:sldId id="821" r:id="rId174"/>
    <p:sldId id="825" r:id="rId175"/>
    <p:sldId id="824" r:id="rId176"/>
    <p:sldId id="822" r:id="rId177"/>
    <p:sldId id="296"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529"/>
            <p14:sldId id="609"/>
            <p14:sldId id="966"/>
            <p14:sldId id="967"/>
            <p14:sldId id="971"/>
            <p14:sldId id="972"/>
            <p14:sldId id="973"/>
            <p14:sldId id="974"/>
            <p14:sldId id="975"/>
            <p14:sldId id="980"/>
            <p14:sldId id="968"/>
            <p14:sldId id="976"/>
            <p14:sldId id="977"/>
            <p14:sldId id="978"/>
            <p14:sldId id="979"/>
            <p14:sldId id="969"/>
            <p14:sldId id="970"/>
          </p14:sldIdLst>
        </p14:section>
        <p14:section name="DEMO 2" id="{73220C7C-D6A9-409E-AB1F-A5F74CB08080}">
          <p14:sldIdLst>
            <p14:sldId id="964"/>
            <p14:sldId id="965"/>
            <p14:sldId id="611"/>
            <p14:sldId id="948"/>
            <p14:sldId id="612"/>
            <p14:sldId id="613"/>
            <p14:sldId id="614"/>
            <p14:sldId id="616"/>
            <p14:sldId id="949"/>
            <p14:sldId id="950"/>
            <p14:sldId id="951"/>
            <p14:sldId id="952"/>
            <p14:sldId id="955"/>
            <p14:sldId id="954"/>
            <p14:sldId id="953"/>
          </p14:sldIdLst>
        </p14:section>
        <p14:section name="DEMO 3" id="{3CFF1FDD-1FE4-4B4E-BDE0-EF0CF34E584E}">
          <p14:sldIdLst>
            <p14:sldId id="656"/>
            <p14:sldId id="643"/>
          </p14:sldIdLst>
        </p14:section>
        <p14:section name="DEMO 3" id="{5B15D6A0-FEAD-49FE-B7FF-0F9158923D9F}">
          <p14:sldIdLst>
            <p14:sldId id="679"/>
            <p14:sldId id="665"/>
            <p14:sldId id="672"/>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5D6"/>
    <a:srgbClr val="742774"/>
    <a:srgbClr val="262626"/>
    <a:srgbClr val="8E98A7"/>
    <a:srgbClr val="768092"/>
    <a:srgbClr val="404040"/>
    <a:srgbClr val="F2C812"/>
    <a:srgbClr val="FAFAF8"/>
    <a:srgbClr val="5B2D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6" autoAdjust="0"/>
    <p:restoredTop sz="87540" autoAdjust="0"/>
  </p:normalViewPr>
  <p:slideViewPr>
    <p:cSldViewPr snapToGrid="0">
      <p:cViewPr>
        <p:scale>
          <a:sx n="75" d="100"/>
          <a:sy n="75" d="100"/>
        </p:scale>
        <p:origin x="966" y="810"/>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theme" Target="theme/theme1.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microsoft.com/office/2016/11/relationships/changesInfo" Target="changesInfos/changesInfo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presProps" Target="pres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4/28/2019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172.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4" Type="http://schemas.openxmlformats.org/officeDocument/2006/relationships/hyperlink" Target="https://docs.microsoft.com/en-us/powerapps/maker/signup-for-powerapp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4/28/2019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11:39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174</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11:59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11:59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12:02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12:02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12:02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12:02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12:02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11:59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9937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3407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11:59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00516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11:59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2321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418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11:53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8642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6:54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6898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3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4/28/2019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4/28/2019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4/28/2019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4/28/2019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4/28/2019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4/28/2019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4/28/2019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4/28/2019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4/28/2019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4/28/2019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4/28/2019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4/28/2019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4/28/2019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4/28/2019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4/28/2019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4/28/2019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4/28/2019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4/28/2019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4/28/2019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6.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0.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1.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89.png"/><Relationship Id="rId7"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hyperlink" Target="https://go.microsoft.com/fwlink/?LinkId=2083007&amp;clcid=0x409" TargetMode="External"/><Relationship Id="rId4" Type="http://schemas.openxmlformats.org/officeDocument/2006/relationships/image" Target="../media/image28.png"/><Relationship Id="rId9"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21.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gartner.com/doc/reprints?id=1-57IQ201&amp;ct=180717&amp;st=sb" TargetMode="External"/><Relationship Id="rId9"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2.png"/><Relationship Id="rId7"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4.png"/></Relationships>
</file>

<file path=ppt/slides/_rels/slide1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5.png"/><Relationship Id="rId7" Type="http://schemas.openxmlformats.org/officeDocument/2006/relationships/image" Target="../media/image5.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166.png"/></Relationships>
</file>

<file path=ppt/slides/_rels/slide134.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6.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89.png"/><Relationship Id="rId7" Type="http://schemas.openxmlformats.org/officeDocument/2006/relationships/image" Target="../media/image24.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4.png"/><Relationship Id="rId7" Type="http://schemas.openxmlformats.org/officeDocument/2006/relationships/image" Target="../media/image170.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3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jpeg"/><Relationship Id="rId4"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6.png"/><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0.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3.png"/></Relationships>
</file>

<file path=ppt/slides/_rels/slide15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10" Type="http://schemas.openxmlformats.org/officeDocument/2006/relationships/image" Target="../media/image187.png"/><Relationship Id="rId4" Type="http://schemas.openxmlformats.org/officeDocument/2006/relationships/image" Target="../media/image90.png"/><Relationship Id="rId9" Type="http://schemas.openxmlformats.org/officeDocument/2006/relationships/image" Target="../media/image93.png"/></Relationships>
</file>

<file path=ppt/slides/_rels/slide1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89.png"/><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186.png"/></Relationships>
</file>

<file path=ppt/slides/_rels/slide1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91.png"/><Relationship Id="rId7" Type="http://schemas.openxmlformats.org/officeDocument/2006/relationships/image" Target="../media/image6.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4.png"/></Relationships>
</file>

<file path=ppt/slides/_rels/slide15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3.xml"/><Relationship Id="rId16"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36.gif"/><Relationship Id="rId15" Type="http://schemas.openxmlformats.org/officeDocument/2006/relationships/image" Target="../media/image5.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89.png"/><Relationship Id="rId7" Type="http://schemas.openxmlformats.org/officeDocument/2006/relationships/image" Target="../media/image24.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6.png"/><Relationship Id="rId2" Type="http://schemas.openxmlformats.org/officeDocument/2006/relationships/notesSlide" Target="../notesSlides/notesSlide166.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3.png"/><Relationship Id="rId7" Type="http://schemas.openxmlformats.org/officeDocument/2006/relationships/image" Target="../media/image5.png"/><Relationship Id="rId2" Type="http://schemas.openxmlformats.org/officeDocument/2006/relationships/notesSlide" Target="../notesSlides/notesSlide167.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7.wdp"/></Relationships>
</file>

<file path=ppt/slides/_rels/slide171.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89.png"/><Relationship Id="rId7" Type="http://schemas.openxmlformats.org/officeDocument/2006/relationships/image" Target="../media/image24.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2.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4.png"/><Relationship Id="rId7" Type="http://schemas.openxmlformats.org/officeDocument/2006/relationships/image" Target="../media/image6.png"/><Relationship Id="rId2" Type="http://schemas.openxmlformats.org/officeDocument/2006/relationships/notesSlide" Target="../notesSlides/notesSlide169.xml"/><Relationship Id="rId1" Type="http://schemas.openxmlformats.org/officeDocument/2006/relationships/slideLayout" Target="../slideLayouts/slideLayout38.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7.wdp"/><Relationship Id="rId9" Type="http://schemas.microsoft.com/office/2007/relationships/hdphoto" Target="../media/hdphoto8.wdp"/></Relationships>
</file>

<file path=ppt/slides/_rels/slide173.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hyperlink" Target="https://github.com/hfleitas" TargetMode="External"/><Relationship Id="rId3" Type="http://schemas.openxmlformats.org/officeDocument/2006/relationships/image" Target="../media/image203.png"/><Relationship Id="rId7" Type="http://schemas.openxmlformats.org/officeDocument/2006/relationships/hyperlink" Target="http://fleitasarts.com/" TargetMode="External"/><Relationship Id="rId12" Type="http://schemas.openxmlformats.org/officeDocument/2006/relationships/image" Target="../media/image207.png"/><Relationship Id="rId17" Type="http://schemas.openxmlformats.org/officeDocument/2006/relationships/image" Target="../media/image6.png"/><Relationship Id="rId2" Type="http://schemas.openxmlformats.org/officeDocument/2006/relationships/notesSlide" Target="../notesSlides/notesSlide170.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8.wdp"/><Relationship Id="rId10" Type="http://schemas.openxmlformats.org/officeDocument/2006/relationships/hyperlink" Target="http://facebook.com/hiramfleitas" TargetMode="External"/><Relationship Id="rId4" Type="http://schemas.microsoft.com/office/2007/relationships/hdphoto" Target="../media/hdphoto7.wdp"/><Relationship Id="rId9" Type="http://schemas.microsoft.com/office/2007/relationships/hdphoto" Target="../media/hdphoto9.wdp"/><Relationship Id="rId14" Type="http://schemas.openxmlformats.org/officeDocument/2006/relationships/image" Target="../media/image205.png"/></Relationships>
</file>

<file path=ppt/slides/_rels/slide17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3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9.xml"/><Relationship Id="rId1" Type="http://schemas.openxmlformats.org/officeDocument/2006/relationships/slideLayout" Target="../slideLayouts/slideLayout39.xml"/><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67.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9.sv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73.png"/><Relationship Id="rId7"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12"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6.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3.png"/><Relationship Id="rId7"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6.png"/><Relationship Id="rId7"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9.png"/><Relationship Id="rId7"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2.png"/><Relationship Id="rId4" Type="http://schemas.openxmlformats.org/officeDocument/2006/relationships/hyperlink" Target="http://fleitasarts.com/" TargetMode="External"/><Relationship Id="rId9" Type="http://schemas.openxmlformats.org/officeDocument/2006/relationships/image" Target="../media/image91.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4.png"/><Relationship Id="rId7"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 Id="rId9"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5.png"/><Relationship Id="rId9" Type="http://schemas.openxmlformats.org/officeDocument/2006/relationships/image" Target="../media/image93.png"/></Relationships>
</file>

<file path=ppt/slides/_rels/slide6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3.png"/><Relationship Id="rId5" Type="http://schemas.openxmlformats.org/officeDocument/2006/relationships/hyperlink" Target="http://fleitasarts.com/" TargetMode="External"/><Relationship Id="rId10" Type="http://schemas.openxmlformats.org/officeDocument/2006/relationships/image" Target="../media/image90.png"/><Relationship Id="rId4" Type="http://schemas.openxmlformats.org/officeDocument/2006/relationships/image" Target="../media/image24.png"/><Relationship Id="rId9" Type="http://schemas.openxmlformats.org/officeDocument/2006/relationships/image" Target="../media/image97.png"/></Relationships>
</file>

<file path=ppt/slides/_rels/slide6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6.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hyperlink" Target="http://fleitasarts.com/" TargetMode="External"/><Relationship Id="rId10" Type="http://schemas.openxmlformats.org/officeDocument/2006/relationships/image" Target="../media/image16.png"/><Relationship Id="rId4" Type="http://schemas.microsoft.com/office/2007/relationships/hdphoto" Target="../media/hdphoto4.wdp"/><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5.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3.wdp"/><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4.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4.png"/><Relationship Id="rId10"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0.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881610D-9F53-4D15-AAB9-993E0EEF18A9}"/>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4AAD82EC-417D-4F28-A0F0-70A1369348B9}"/>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99BDE764-AD57-415A-B42F-7E856F2EB852}"/>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grpSp>
        <p:nvGrpSpPr>
          <p:cNvPr id="14" name="Group 13">
            <a:extLst>
              <a:ext uri="{FF2B5EF4-FFF2-40B4-BE49-F238E27FC236}">
                <a16:creationId xmlns:a16="http://schemas.microsoft.com/office/drawing/2014/main" id="{FAE6AC35-D83F-445B-A487-711F76D08DE0}"/>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B91DA74B-6567-476F-8D4E-A90749F55F1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6479732C-73F2-4F0C-8497-E7D7755CAF4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7"/>
          <a:stretch>
            <a:fillRect/>
          </a:stretch>
        </p:blipFill>
        <p:spPr>
          <a:xfrm>
            <a:off x="2741" y="0"/>
            <a:ext cx="12186518" cy="6858000"/>
          </a:xfrm>
          <a:prstGeom prst="rect">
            <a:avLst/>
          </a:prstGeom>
        </p:spPr>
      </p:pic>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1FA237-6D23-43E1-B428-4BEFA3B8E1DE}"/>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09D49617-215E-4482-838D-E5D1C59C9A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495A7FA4-A1A0-45EA-8BCD-8A1EE27B3E7D}"/>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FC7A4DF-74D4-4CF5-BB4E-B5CAA7565CD4}"/>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329A0FCC-E1BB-4D1A-87A7-42EA53E054B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89713A42-9700-4998-97B6-89A0983C93E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grpSp>
        <p:nvGrpSpPr>
          <p:cNvPr id="22" name="Group 21">
            <a:extLst>
              <a:ext uri="{FF2B5EF4-FFF2-40B4-BE49-F238E27FC236}">
                <a16:creationId xmlns:a16="http://schemas.microsoft.com/office/drawing/2014/main" id="{F8457A0C-D7D7-491F-B8C8-47728D1C61A9}"/>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A59CF815-49B9-4B2D-81DA-9BE6FBDF969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F5355033-AA95-4CAA-9FFC-E983410B593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grpSp>
        <p:nvGrpSpPr>
          <p:cNvPr id="14" name="Group 13">
            <a:extLst>
              <a:ext uri="{FF2B5EF4-FFF2-40B4-BE49-F238E27FC236}">
                <a16:creationId xmlns:a16="http://schemas.microsoft.com/office/drawing/2014/main" id="{79E960C6-EC06-4179-9DFE-F884A2582999}"/>
              </a:ext>
            </a:extLst>
          </p:cNvPr>
          <p:cNvGrpSpPr/>
          <p:nvPr/>
        </p:nvGrpSpPr>
        <p:grpSpPr>
          <a:xfrm>
            <a:off x="11290646" y="6569923"/>
            <a:ext cx="831504" cy="252506"/>
            <a:chOff x="668108" y="601336"/>
            <a:chExt cx="3665655" cy="1113164"/>
          </a:xfrm>
          <a:solidFill>
            <a:sysClr val="window" lastClr="FFFFFF"/>
          </a:solidFill>
        </p:grpSpPr>
        <p:pic>
          <p:nvPicPr>
            <p:cNvPr id="19" name="Picture 18">
              <a:hlinkClick r:id="rId6"/>
              <a:extLst>
                <a:ext uri="{FF2B5EF4-FFF2-40B4-BE49-F238E27FC236}">
                  <a16:creationId xmlns:a16="http://schemas.microsoft.com/office/drawing/2014/main" id="{76095551-DC89-48BF-A472-E35ECEF7C2D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1" name="Picture 20">
              <a:hlinkClick r:id="rId6"/>
              <a:extLst>
                <a:ext uri="{FF2B5EF4-FFF2-40B4-BE49-F238E27FC236}">
                  <a16:creationId xmlns:a16="http://schemas.microsoft.com/office/drawing/2014/main" id="{6490DB72-8A57-43E5-87E9-78651438FCD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grpSp>
        <p:nvGrpSpPr>
          <p:cNvPr id="12" name="Group 11">
            <a:extLst>
              <a:ext uri="{FF2B5EF4-FFF2-40B4-BE49-F238E27FC236}">
                <a16:creationId xmlns:a16="http://schemas.microsoft.com/office/drawing/2014/main" id="{4FDF8100-31F4-4A64-8A54-AECF3687DCA3}"/>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EDC20B11-2F70-489F-B389-F00A635C208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1F437D26-0F31-4AA6-8B98-F3D4E2BED3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5" name="Group 24">
            <a:extLst>
              <a:ext uri="{FF2B5EF4-FFF2-40B4-BE49-F238E27FC236}">
                <a16:creationId xmlns:a16="http://schemas.microsoft.com/office/drawing/2014/main" id="{2B567160-3ED0-4ED9-A438-77F174B02EAE}"/>
              </a:ext>
            </a:extLst>
          </p:cNvPr>
          <p:cNvGrpSpPr/>
          <p:nvPr/>
        </p:nvGrpSpPr>
        <p:grpSpPr>
          <a:xfrm>
            <a:off x="11290646" y="6569923"/>
            <a:ext cx="831504" cy="252506"/>
            <a:chOff x="668108" y="601336"/>
            <a:chExt cx="3665655" cy="1113164"/>
          </a:xfrm>
          <a:solidFill>
            <a:sysClr val="window" lastClr="FFFFFF"/>
          </a:solidFill>
        </p:grpSpPr>
        <p:pic>
          <p:nvPicPr>
            <p:cNvPr id="26" name="Picture 25">
              <a:hlinkClick r:id="rId14"/>
              <a:extLst>
                <a:ext uri="{FF2B5EF4-FFF2-40B4-BE49-F238E27FC236}">
                  <a16:creationId xmlns:a16="http://schemas.microsoft.com/office/drawing/2014/main" id="{2B8221CA-5116-4805-90B7-9E0CB626B158}"/>
                </a:ext>
              </a:extLst>
            </p:cNvPr>
            <p:cNvPicPr>
              <a:picLocks noChangeAspect="1"/>
            </p:cNvPicPr>
            <p:nvPr/>
          </p:nvPicPr>
          <p:blipFill>
            <a:blip r:embed="rId15"/>
            <a:stretch>
              <a:fillRect/>
            </a:stretch>
          </p:blipFill>
          <p:spPr>
            <a:xfrm>
              <a:off x="668108" y="601336"/>
              <a:ext cx="1151971" cy="1113164"/>
            </a:xfrm>
            <a:prstGeom prst="rect">
              <a:avLst/>
            </a:prstGeom>
            <a:grpFill/>
          </p:spPr>
        </p:pic>
        <p:pic>
          <p:nvPicPr>
            <p:cNvPr id="27" name="Picture 26">
              <a:hlinkClick r:id="rId14"/>
              <a:extLst>
                <a:ext uri="{FF2B5EF4-FFF2-40B4-BE49-F238E27FC236}">
                  <a16:creationId xmlns:a16="http://schemas.microsoft.com/office/drawing/2014/main" id="{B4BE6D33-A81A-45AF-A168-86A923951FE4}"/>
                </a:ext>
              </a:extLst>
            </p:cNvPr>
            <p:cNvPicPr>
              <a:picLocks noChangeAspect="1"/>
            </p:cNvPicPr>
            <p:nvPr/>
          </p:nvPicPr>
          <p:blipFill>
            <a:blip r:embed="rId1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6"/>
              <a:extLst>
                <a:ext uri="{FF2B5EF4-FFF2-40B4-BE49-F238E27FC236}">
                  <a16:creationId xmlns:a16="http://schemas.microsoft.com/office/drawing/2014/main" id="{E6CBCDDF-0D48-43CB-A692-0AAAE08060A3}"/>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4" name="Picture 13">
              <a:hlinkClick r:id="rId6"/>
              <a:extLst>
                <a:ext uri="{FF2B5EF4-FFF2-40B4-BE49-F238E27FC236}">
                  <a16:creationId xmlns:a16="http://schemas.microsoft.com/office/drawing/2014/main" id="{D7A73816-D479-4D53-9F51-A37AC572DBC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E6CBCDDF-0D48-43CB-A692-0AAAE08060A3}"/>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D7A73816-D479-4D53-9F51-A37AC572DBC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08CD916-327B-4540-A3E4-CE3C72626757}"/>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8222C24-7500-4BDA-AE08-03239BB49AE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3F18B2BE-F724-439C-9422-2B57BAC15B0E}"/>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2831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8865" y="2646655"/>
            <a:ext cx="1293982" cy="1564689"/>
          </a:xfrm>
          <a:prstGeom prst="rect">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AA7421A-9ABE-4EE4-B0E0-E852441478C9}"/>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B2904EE4-28E2-44FE-8254-A2A65ADC739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32111CB-72B3-46F4-9963-FA2B5732C03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32952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4158F1B-BAA1-428D-A18E-62FC92378EE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94191521-463F-46F5-9969-320039AE2B16}"/>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2A5590CE-6D68-4E8A-8B92-50FA4FD2DB9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214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1D04EBE-6C92-446B-A7FB-3792AE6FCC83}"/>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4F051D12-4F1C-49BB-A046-682E56C8F4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B87538B7-3568-434B-A8B6-FA1BE0E689A5}"/>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6047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5AE1B0-6E08-4BD8-84E2-C846186BF2C8}"/>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5F3A527-4B75-4E17-8544-74076EEB148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7F2CF89-5DF2-4739-8222-980C50ABF45B}"/>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55375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1D6298-26F9-4761-9045-441E1A91D64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A9E41C3C-237D-4FEC-A5FE-C9A730C4AC5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E9A1E7A4-13C3-413B-B042-6286E7CCB6F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1379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colorTemperature colorTemp="59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1</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Azure Data Studio</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5EE5B1A-92F8-4AB7-90A6-68AE44C1D59E}"/>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5"/>
              <a:extLst>
                <a:ext uri="{FF2B5EF4-FFF2-40B4-BE49-F238E27FC236}">
                  <a16:creationId xmlns:a16="http://schemas.microsoft.com/office/drawing/2014/main" id="{1DDAA144-7606-4703-8932-8F6631224B0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0AB39F58-9175-4AF4-BF2E-8060A48A1306}"/>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1746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9740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04299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6305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4"/>
              <a:extLst>
                <a:ext uri="{FF2B5EF4-FFF2-40B4-BE49-F238E27FC236}">
                  <a16:creationId xmlns:a16="http://schemas.microsoft.com/office/drawing/2014/main" id="{2065A3EB-42B0-4267-B9F3-66CFC7A86726}"/>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4" name="Picture 13">
              <a:hlinkClick r:id="rId4"/>
              <a:extLst>
                <a:ext uri="{FF2B5EF4-FFF2-40B4-BE49-F238E27FC236}">
                  <a16:creationId xmlns:a16="http://schemas.microsoft.com/office/drawing/2014/main" id="{25D1A98D-F4A4-414B-953E-138747D3E03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7312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07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7430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877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6283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5705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2109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3"/>
              <a:extLst>
                <a:ext uri="{FF2B5EF4-FFF2-40B4-BE49-F238E27FC236}">
                  <a16:creationId xmlns:a16="http://schemas.microsoft.com/office/drawing/2014/main" id="{36139C97-DA87-4215-9009-34AD479694BB}"/>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2" name="Picture 11">
              <a:hlinkClick r:id="rId3"/>
              <a:extLst>
                <a:ext uri="{FF2B5EF4-FFF2-40B4-BE49-F238E27FC236}">
                  <a16:creationId xmlns:a16="http://schemas.microsoft.com/office/drawing/2014/main" id="{AD665337-DEFE-4EBA-A06B-FF850599145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969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3"/>
              <a:extLst>
                <a:ext uri="{FF2B5EF4-FFF2-40B4-BE49-F238E27FC236}">
                  <a16:creationId xmlns:a16="http://schemas.microsoft.com/office/drawing/2014/main" id="{36139C97-DA87-4215-9009-34AD479694BB}"/>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2" name="Picture 11">
              <a:hlinkClick r:id="rId3"/>
              <a:extLst>
                <a:ext uri="{FF2B5EF4-FFF2-40B4-BE49-F238E27FC236}">
                  <a16:creationId xmlns:a16="http://schemas.microsoft.com/office/drawing/2014/main" id="{AD665337-DEFE-4EBA-A06B-FF850599145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66709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3"/>
              <a:extLst>
                <a:ext uri="{FF2B5EF4-FFF2-40B4-BE49-F238E27FC236}">
                  <a16:creationId xmlns:a16="http://schemas.microsoft.com/office/drawing/2014/main" id="{36139C97-DA87-4215-9009-34AD479694BB}"/>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2" name="Picture 11">
              <a:hlinkClick r:id="rId3"/>
              <a:extLst>
                <a:ext uri="{FF2B5EF4-FFF2-40B4-BE49-F238E27FC236}">
                  <a16:creationId xmlns:a16="http://schemas.microsoft.com/office/drawing/2014/main" id="{AD665337-DEFE-4EBA-A06B-FF850599145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170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3"/>
              <a:extLst>
                <a:ext uri="{FF2B5EF4-FFF2-40B4-BE49-F238E27FC236}">
                  <a16:creationId xmlns:a16="http://schemas.microsoft.com/office/drawing/2014/main" id="{36139C97-DA87-4215-9009-34AD479694BB}"/>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2" name="Picture 11">
              <a:hlinkClick r:id="rId3"/>
              <a:extLst>
                <a:ext uri="{FF2B5EF4-FFF2-40B4-BE49-F238E27FC236}">
                  <a16:creationId xmlns:a16="http://schemas.microsoft.com/office/drawing/2014/main" id="{AD665337-DEFE-4EBA-A06B-FF850599145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68496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3"/>
              <a:extLst>
                <a:ext uri="{FF2B5EF4-FFF2-40B4-BE49-F238E27FC236}">
                  <a16:creationId xmlns:a16="http://schemas.microsoft.com/office/drawing/2014/main" id="{36139C97-DA87-4215-9009-34AD479694BB}"/>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2" name="Picture 11">
              <a:hlinkClick r:id="rId3"/>
              <a:extLst>
                <a:ext uri="{FF2B5EF4-FFF2-40B4-BE49-F238E27FC236}">
                  <a16:creationId xmlns:a16="http://schemas.microsoft.com/office/drawing/2014/main" id="{AD665337-DEFE-4EBA-A06B-FF850599145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69388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PowerApps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5EE5B1A-92F8-4AB7-90A6-68AE44C1D59E}"/>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3"/>
              <a:extLst>
                <a:ext uri="{FF2B5EF4-FFF2-40B4-BE49-F238E27FC236}">
                  <a16:creationId xmlns:a16="http://schemas.microsoft.com/office/drawing/2014/main" id="{1DDAA144-7606-4703-8932-8F6631224B0A}"/>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5" name="Picture 14">
              <a:hlinkClick r:id="rId3"/>
              <a:extLst>
                <a:ext uri="{FF2B5EF4-FFF2-40B4-BE49-F238E27FC236}">
                  <a16:creationId xmlns:a16="http://schemas.microsoft.com/office/drawing/2014/main" id="{0AB39F58-9175-4AF4-BF2E-8060A48A1306}"/>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68582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6"/>
              <a:extLst>
                <a:ext uri="{FF2B5EF4-FFF2-40B4-BE49-F238E27FC236}">
                  <a16:creationId xmlns:a16="http://schemas.microsoft.com/office/drawing/2014/main" id="{36139C97-DA87-4215-9009-34AD479694B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2" name="Picture 11">
              <a:hlinkClick r:id="rId6"/>
              <a:extLst>
                <a:ext uri="{FF2B5EF4-FFF2-40B4-BE49-F238E27FC236}">
                  <a16:creationId xmlns:a16="http://schemas.microsoft.com/office/drawing/2014/main" id="{AD665337-DEFE-4EBA-A06B-FF850599145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67562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53D8FE57-7D70-4296-9583-8102770E28C6}"/>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8DA7C5BB-C636-433B-A033-4AE9DF0258AE}"/>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5D8DEBF-542A-4B3C-BFAD-7CF148CEE18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68275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0DA11198-81EE-4B81-BBD4-2B04D5FAD663}"/>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3BD63C81-0CC0-4B22-A1C9-D97020075F8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AD7E6DD5-263C-458E-ABE7-01CDE3F5B247}"/>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2049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4305B99-6DAD-4B6F-9A51-9F13FCE1C271}"/>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4"/>
              <a:extLst>
                <a:ext uri="{FF2B5EF4-FFF2-40B4-BE49-F238E27FC236}">
                  <a16:creationId xmlns:a16="http://schemas.microsoft.com/office/drawing/2014/main" id="{AA3B81B5-07D5-44BC-B278-8B7D6E924FFC}"/>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5" name="Picture 14">
              <a:hlinkClick r:id="rId4"/>
              <a:extLst>
                <a:ext uri="{FF2B5EF4-FFF2-40B4-BE49-F238E27FC236}">
                  <a16:creationId xmlns:a16="http://schemas.microsoft.com/office/drawing/2014/main" id="{C875D07E-3C06-43F6-B302-DC7D0EB84ABD}"/>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19095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2810848"/>
            <a:ext cx="914400" cy="9144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840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6158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D21F363E-2159-4E8C-A35E-D816AB445345}"/>
              </a:ext>
            </a:extLst>
          </p:cNvPr>
          <p:cNvGrpSpPr/>
          <p:nvPr/>
        </p:nvGrpSpPr>
        <p:grpSpPr>
          <a:xfrm>
            <a:off x="11290646" y="6569923"/>
            <a:ext cx="831504" cy="252506"/>
            <a:chOff x="668108" y="601336"/>
            <a:chExt cx="3665655" cy="1113164"/>
          </a:xfrm>
          <a:solidFill>
            <a:sysClr val="window" lastClr="FFFFFF"/>
          </a:solidFill>
        </p:grpSpPr>
        <p:pic>
          <p:nvPicPr>
            <p:cNvPr id="21" name="Picture 20">
              <a:hlinkClick r:id="rId10"/>
              <a:extLst>
                <a:ext uri="{FF2B5EF4-FFF2-40B4-BE49-F238E27FC236}">
                  <a16:creationId xmlns:a16="http://schemas.microsoft.com/office/drawing/2014/main" id="{80F9C3A5-1211-4C32-B0AC-0BD0179E6C68}"/>
                </a:ext>
              </a:extLst>
            </p:cNvPr>
            <p:cNvPicPr>
              <a:picLocks noChangeAspect="1"/>
            </p:cNvPicPr>
            <p:nvPr/>
          </p:nvPicPr>
          <p:blipFill>
            <a:blip r:embed="rId11"/>
            <a:stretch>
              <a:fillRect/>
            </a:stretch>
          </p:blipFill>
          <p:spPr>
            <a:xfrm>
              <a:off x="668108" y="601336"/>
              <a:ext cx="1151971" cy="1113164"/>
            </a:xfrm>
            <a:prstGeom prst="rect">
              <a:avLst/>
            </a:prstGeom>
            <a:grpFill/>
          </p:spPr>
        </p:pic>
        <p:pic>
          <p:nvPicPr>
            <p:cNvPr id="22" name="Picture 21">
              <a:hlinkClick r:id="rId10"/>
              <a:extLst>
                <a:ext uri="{FF2B5EF4-FFF2-40B4-BE49-F238E27FC236}">
                  <a16:creationId xmlns:a16="http://schemas.microsoft.com/office/drawing/2014/main" id="{74A40445-1A17-4A43-A980-9A03379248DB}"/>
                </a:ext>
              </a:extLst>
            </p:cNvPr>
            <p:cNvPicPr>
              <a:picLocks noChangeAspect="1"/>
            </p:cNvPicPr>
            <p:nvPr/>
          </p:nvPicPr>
          <p:blipFill>
            <a:blip r:embed="rId12"/>
            <a:stretch>
              <a:fillRect/>
            </a:stretch>
          </p:blipFill>
          <p:spPr>
            <a:xfrm>
              <a:off x="1465541" y="1130596"/>
              <a:ext cx="2868222" cy="355013"/>
            </a:xfrm>
            <a:prstGeom prst="rect">
              <a:avLst/>
            </a:prstGeom>
            <a:grpFill/>
          </p:spPr>
        </p:pic>
      </p:gr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4022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6"/>
          <a:stretch>
            <a:fillRect/>
          </a:stretch>
        </p:blipFill>
        <p:spPr>
          <a:xfrm>
            <a:off x="0" y="511"/>
            <a:ext cx="12192000" cy="6856977"/>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93572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5037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2149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951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32662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6C679-BBC2-4106-81C0-18A2E370BC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3</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Twitter Data</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9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778145BA-FEB4-4BE3-BDAB-4E3C48381DF4}"/>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6"/>
              <a:extLst>
                <a:ext uri="{FF2B5EF4-FFF2-40B4-BE49-F238E27FC236}">
                  <a16:creationId xmlns:a16="http://schemas.microsoft.com/office/drawing/2014/main" id="{F242A30B-1607-4723-A492-FE2406243B3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31" name="Picture 30">
              <a:hlinkClick r:id="rId6"/>
              <a:extLst>
                <a:ext uri="{FF2B5EF4-FFF2-40B4-BE49-F238E27FC236}">
                  <a16:creationId xmlns:a16="http://schemas.microsoft.com/office/drawing/2014/main" id="{EABE03F6-9846-4DB4-922A-0E075108F16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9E7C9-4D97-4C1F-8CF8-F78E5B34EE9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58501-64A3-4C75-90D7-13EF4EE92A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9D474E88-A788-4EA2-B775-F5AE1ABFBA14}"/>
              </a:ext>
            </a:extLst>
          </p:cNvPr>
          <p:cNvGrpSpPr/>
          <p:nvPr/>
        </p:nvGrpSpPr>
        <p:grpSpPr>
          <a:xfrm>
            <a:off x="11290646" y="6569923"/>
            <a:ext cx="831504" cy="252506"/>
            <a:chOff x="668108" y="601336"/>
            <a:chExt cx="3665655" cy="1113164"/>
          </a:xfrm>
          <a:solidFill>
            <a:sysClr val="window" lastClr="FFFFFF"/>
          </a:solidFill>
        </p:grpSpPr>
        <p:pic>
          <p:nvPicPr>
            <p:cNvPr id="92" name="Picture 91">
              <a:hlinkClick r:id="rId5"/>
              <a:extLst>
                <a:ext uri="{FF2B5EF4-FFF2-40B4-BE49-F238E27FC236}">
                  <a16:creationId xmlns:a16="http://schemas.microsoft.com/office/drawing/2014/main" id="{97142A82-5E29-4BD9-BE18-ED32CE895E93}"/>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93" name="Picture 92">
              <a:hlinkClick r:id="rId5"/>
              <a:extLst>
                <a:ext uri="{FF2B5EF4-FFF2-40B4-BE49-F238E27FC236}">
                  <a16:creationId xmlns:a16="http://schemas.microsoft.com/office/drawing/2014/main" id="{3EF1FCB7-F8C1-43E8-8F62-4055AAE78316}"/>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994238" y="4464996"/>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4241" y="446499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0422" y="5236112"/>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464996"/>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1443" y="6005911"/>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8"/>
            <a:extLst>
              <a:ext uri="{FF2B5EF4-FFF2-40B4-BE49-F238E27FC236}">
                <a16:creationId xmlns:a16="http://schemas.microsoft.com/office/drawing/2014/main" id="{2CAC3233-B01E-4D5B-9DDB-BF9F357BF471}"/>
              </a:ext>
            </a:extLst>
          </p:cNvPr>
          <p:cNvSpPr txBox="1">
            <a:spLocks/>
          </p:cNvSpPr>
          <p:nvPr/>
        </p:nvSpPr>
        <p:spPr>
          <a:xfrm>
            <a:off x="8680126" y="4464996"/>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91443" y="5231398"/>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8"/>
            <a:extLst>
              <a:ext uri="{FF2B5EF4-FFF2-40B4-BE49-F238E27FC236}">
                <a16:creationId xmlns:a16="http://schemas.microsoft.com/office/drawing/2014/main" id="{A4006438-774E-4F55-84BD-4D171879B3E9}"/>
              </a:ext>
            </a:extLst>
          </p:cNvPr>
          <p:cNvSpPr txBox="1">
            <a:spLocks/>
          </p:cNvSpPr>
          <p:nvPr/>
        </p:nvSpPr>
        <p:spPr>
          <a:xfrm>
            <a:off x="4991443" y="6000594"/>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8"/>
            <a:extLst>
              <a:ext uri="{FF2B5EF4-FFF2-40B4-BE49-F238E27FC236}">
                <a16:creationId xmlns:a16="http://schemas.microsoft.com/office/drawing/2014/main" id="{416F5CF2-0E3A-4FD6-8C7B-C12C8E145E68}"/>
              </a:ext>
            </a:extLst>
          </p:cNvPr>
          <p:cNvSpPr txBox="1">
            <a:spLocks/>
          </p:cNvSpPr>
          <p:nvPr/>
        </p:nvSpPr>
        <p:spPr>
          <a:xfrm>
            <a:off x="8700422" y="5236112"/>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8"/>
            <a:extLst>
              <a:ext uri="{FF2B5EF4-FFF2-40B4-BE49-F238E27FC236}">
                <a16:creationId xmlns:a16="http://schemas.microsoft.com/office/drawing/2014/main" id="{91F4816D-C183-47DA-97C1-43A2C8F843E4}"/>
              </a:ext>
            </a:extLst>
          </p:cNvPr>
          <p:cNvSpPr txBox="1">
            <a:spLocks/>
          </p:cNvSpPr>
          <p:nvPr/>
        </p:nvSpPr>
        <p:spPr>
          <a:xfrm>
            <a:off x="4991443" y="5234193"/>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2585323"/>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Staff Officer</a:t>
            </a:r>
          </a:p>
          <a:p>
            <a:pPr lvl="0" algn="r">
              <a:defRPr/>
            </a:pPr>
            <a:r>
              <a:rPr lang="en-US" dirty="0">
                <a:latin typeface="Segoe UI Light" panose="020B0502040204020203" pitchFamily="34" charset="0"/>
                <a:cs typeface="Segoe UI Light" panose="020B0502040204020203" pitchFamily="34" charset="0"/>
              </a:rPr>
              <a:t>Microsoft Certified Professional</a:t>
            </a:r>
          </a:p>
          <a:p>
            <a:pPr algn="r">
              <a:defRPr/>
            </a:pPr>
            <a:r>
              <a:rPr lang="en-US" dirty="0">
                <a:latin typeface="Segoe UI Light" panose="020B0502040204020203" pitchFamily="34" charset="0"/>
                <a:cs typeface="Segoe UI Light" panose="020B0502040204020203" pitchFamily="34" charset="0"/>
              </a:rPr>
              <a:t>Power BI Certified</a:t>
            </a:r>
          </a:p>
          <a:p>
            <a:pPr algn="r">
              <a:defRPr/>
            </a:pPr>
            <a:r>
              <a:rPr lang="en-US" dirty="0">
                <a:solidFill>
                  <a:srgbClr val="0075D6"/>
                </a:solidFill>
                <a:latin typeface="Segoe UI Light" panose="020B0502040204020203" pitchFamily="34" charset="0"/>
                <a:cs typeface="Segoe UI Light" panose="020B0502040204020203" pitchFamily="34" charset="0"/>
              </a:rPr>
              <a:t>Azure AI Engineer</a:t>
            </a:r>
          </a:p>
        </p:txBody>
      </p:sp>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400175"/>
            <a:ext cx="7607927" cy="520603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Develop T-SQL on Azure Data Studio Notebook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Create </a:t>
            </a:r>
            <a:r>
              <a:rPr lang="en-US" sz="2000" dirty="0">
                <a:solidFill>
                  <a:srgbClr val="742774"/>
                </a:solidFill>
                <a:latin typeface="Segoe UI Light" panose="020B0502040204020203" pitchFamily="34" charset="0"/>
                <a:cs typeface="Segoe UI Light" panose="020B0502040204020203" pitchFamily="34" charset="0"/>
              </a:rPr>
              <a:t>Power App </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742774"/>
                </a:solidFill>
                <a:latin typeface="Segoe UI Light" panose="020B0502040204020203" pitchFamily="34" charset="0"/>
                <a:cs typeface="Segoe UI Light" panose="020B0502040204020203" pitchFamily="34" charset="0"/>
              </a:rPr>
              <a:t>Input Text, Buttons, Output Labels, Camera, Map</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Create </a:t>
            </a:r>
            <a:r>
              <a:rPr lang="en-US" sz="2000" dirty="0">
                <a:solidFill>
                  <a:srgbClr val="0075D6"/>
                </a:solidFill>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0075D6"/>
                </a:solidFill>
                <a:latin typeface="Segoe UI Light" panose="020B0502040204020203" pitchFamily="34" charset="0"/>
                <a:cs typeface="Segoe UI Light" panose="020B0502040204020203" pitchFamily="34" charset="0"/>
              </a:rPr>
              <a:t>Exec SQL Server Stored Procedure, Variables, Response, Test</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On-premise 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00B0F0"/>
                </a:solidFill>
                <a:latin typeface="Segoe UI Light" panose="020B0502040204020203" pitchFamily="34" charset="0"/>
                <a:cs typeface="Segoe UI Light" panose="020B0502040204020203" pitchFamily="34" charset="0"/>
              </a:rPr>
              <a:t>Cortana</a:t>
            </a:r>
            <a:r>
              <a:rPr lang="en-US" sz="2000" dirty="0">
                <a:latin typeface="Segoe UI Light" panose="020B0502040204020203" pitchFamily="34" charset="0"/>
                <a:cs typeface="Segoe UI Light" panose="020B0502040204020203" pitchFamily="34" charset="0"/>
              </a:rPr>
              <a:t> utterance show </a:t>
            </a:r>
            <a:r>
              <a:rPr lang="en-US" sz="2000" dirty="0">
                <a:solidFill>
                  <a:srgbClr val="F2C812"/>
                </a:solidFill>
                <a:latin typeface="Segoe UI Light" panose="020B0502040204020203" pitchFamily="34" charset="0"/>
                <a:cs typeface="Segoe UI Light" panose="020B0502040204020203" pitchFamily="34" charset="0"/>
              </a:rPr>
              <a:t>Power BI</a:t>
            </a:r>
            <a:endParaRPr lang="en-US" sz="2000" dirty="0">
              <a:latin typeface="Segoe UI Light" panose="020B0502040204020203" pitchFamily="34" charset="0"/>
              <a:cs typeface="Segoe UI Light" panose="020B0502040204020203" pitchFamily="34" charset="0"/>
            </a:endParaRP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Securely Publish &amp; Share</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38" name="Group 37">
            <a:extLst>
              <a:ext uri="{FF2B5EF4-FFF2-40B4-BE49-F238E27FC236}">
                <a16:creationId xmlns:a16="http://schemas.microsoft.com/office/drawing/2014/main" id="{FED12B76-9A02-452E-A374-5A88AAE2C0B4}"/>
              </a:ext>
            </a:extLst>
          </p:cNvPr>
          <p:cNvGrpSpPr/>
          <p:nvPr/>
        </p:nvGrpSpPr>
        <p:grpSpPr>
          <a:xfrm>
            <a:off x="11290646" y="6569923"/>
            <a:ext cx="831504" cy="252506"/>
            <a:chOff x="668108" y="601336"/>
            <a:chExt cx="3665655" cy="1113164"/>
          </a:xfrm>
          <a:solidFill>
            <a:sysClr val="window" lastClr="FFFFFF"/>
          </a:solidFill>
        </p:grpSpPr>
        <p:pic>
          <p:nvPicPr>
            <p:cNvPr id="40" name="Picture 39">
              <a:hlinkClick r:id="rId7"/>
              <a:extLst>
                <a:ext uri="{FF2B5EF4-FFF2-40B4-BE49-F238E27FC236}">
                  <a16:creationId xmlns:a16="http://schemas.microsoft.com/office/drawing/2014/main" id="{74637490-DCF3-4CD7-A32F-1BBBE5520805}"/>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41" name="Picture 40">
              <a:hlinkClick r:id="rId7"/>
              <a:extLst>
                <a:ext uri="{FF2B5EF4-FFF2-40B4-BE49-F238E27FC236}">
                  <a16:creationId xmlns:a16="http://schemas.microsoft.com/office/drawing/2014/main" id="{C773F620-3F0F-49ED-8B21-6541E6FB5839}"/>
                </a:ext>
              </a:extLst>
            </p:cNvPr>
            <p:cNvPicPr>
              <a:picLocks noChangeAspect="1"/>
            </p:cNvPicPr>
            <p:nvPr/>
          </p:nvPicPr>
          <p:blipFill>
            <a:blip r:embed="rId9"/>
            <a:stretch>
              <a:fillRect/>
            </a:stretch>
          </p:blipFill>
          <p:spPr>
            <a:xfrm>
              <a:off x="1465541" y="1130596"/>
              <a:ext cx="2868222" cy="355013"/>
            </a:xfrm>
            <a:prstGeom prst="rect">
              <a:avLst/>
            </a:prstGeom>
            <a:grpFill/>
          </p:spPr>
        </p:pic>
      </p:grpSp>
      <p:grpSp>
        <p:nvGrpSpPr>
          <p:cNvPr id="43" name="Group 42">
            <a:extLst>
              <a:ext uri="{FF2B5EF4-FFF2-40B4-BE49-F238E27FC236}">
                <a16:creationId xmlns:a16="http://schemas.microsoft.com/office/drawing/2014/main" id="{9C8B6060-B765-46DB-B52D-750644E8397A}"/>
              </a:ext>
            </a:extLst>
          </p:cNvPr>
          <p:cNvGrpSpPr/>
          <p:nvPr/>
        </p:nvGrpSpPr>
        <p:grpSpPr>
          <a:xfrm>
            <a:off x="-263802" y="5360608"/>
            <a:ext cx="1474115" cy="1497392"/>
            <a:chOff x="-304882" y="3583735"/>
            <a:chExt cx="1397665" cy="1419734"/>
          </a:xfrm>
          <a:solidFill>
            <a:schemeClr val="bg1"/>
          </a:solidFill>
        </p:grpSpPr>
        <p:sp>
          <p:nvSpPr>
            <p:cNvPr id="44" name="Parallelogram 3">
              <a:extLst>
                <a:ext uri="{FF2B5EF4-FFF2-40B4-BE49-F238E27FC236}">
                  <a16:creationId xmlns:a16="http://schemas.microsoft.com/office/drawing/2014/main" id="{DBEB4788-8710-4646-A3C0-DE45283D3C30}"/>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45" name="Parallelogram 3">
              <a:extLst>
                <a:ext uri="{FF2B5EF4-FFF2-40B4-BE49-F238E27FC236}">
                  <a16:creationId xmlns:a16="http://schemas.microsoft.com/office/drawing/2014/main" id="{F6C41E4D-2E1D-4C06-8209-1C2DD5C95C66}"/>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46" name="Parallelogram 3">
              <a:extLst>
                <a:ext uri="{FF2B5EF4-FFF2-40B4-BE49-F238E27FC236}">
                  <a16:creationId xmlns:a16="http://schemas.microsoft.com/office/drawing/2014/main" id="{6CD2F89B-BC08-45C9-BE2F-75A591786D82}"/>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grpSp>
        <p:nvGrpSpPr>
          <p:cNvPr id="16" name="Group 15">
            <a:extLst>
              <a:ext uri="{FF2B5EF4-FFF2-40B4-BE49-F238E27FC236}">
                <a16:creationId xmlns:a16="http://schemas.microsoft.com/office/drawing/2014/main" id="{0E704EF5-19B9-485F-8722-16CBE3F74E03}"/>
              </a:ext>
            </a:extLst>
          </p:cNvPr>
          <p:cNvGrpSpPr/>
          <p:nvPr/>
        </p:nvGrpSpPr>
        <p:grpSpPr>
          <a:xfrm>
            <a:off x="11290646" y="6569923"/>
            <a:ext cx="831504" cy="252506"/>
            <a:chOff x="668108" y="601336"/>
            <a:chExt cx="3665655" cy="1113164"/>
          </a:xfrm>
          <a:solidFill>
            <a:sysClr val="window" lastClr="FFFFFF"/>
          </a:solidFill>
        </p:grpSpPr>
        <p:pic>
          <p:nvPicPr>
            <p:cNvPr id="17" name="Picture 16">
              <a:hlinkClick r:id="rId8"/>
              <a:extLst>
                <a:ext uri="{FF2B5EF4-FFF2-40B4-BE49-F238E27FC236}">
                  <a16:creationId xmlns:a16="http://schemas.microsoft.com/office/drawing/2014/main" id="{27CAF9CA-B7BB-4A2A-B74E-09BBD29242E5}"/>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8" name="Picture 17">
              <a:hlinkClick r:id="rId8"/>
              <a:extLst>
                <a:ext uri="{FF2B5EF4-FFF2-40B4-BE49-F238E27FC236}">
                  <a16:creationId xmlns:a16="http://schemas.microsoft.com/office/drawing/2014/main" id="{6A8A4875-18DA-453C-90CA-AF0768B2D1C5}"/>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7"/>
          <a:stretch>
            <a:fillRect/>
          </a:stretch>
        </p:blipFill>
        <p:spPr>
          <a:xfrm>
            <a:off x="2741" y="0"/>
            <a:ext cx="12186518" cy="6858000"/>
          </a:xfrm>
          <a:prstGeom prst="rect">
            <a:avLst/>
          </a:prstGeom>
        </p:spPr>
      </p:pic>
    </p:spTree>
    <p:extLst>
      <p:ext uri="{BB962C8B-B14F-4D97-AF65-F5344CB8AC3E}">
        <p14:creationId xmlns:p14="http://schemas.microsoft.com/office/powerpoint/2010/main" val="1876095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35284</TotalTime>
  <Words>9771</Words>
  <Application>Microsoft Office PowerPoint</Application>
  <PresentationFormat>Widescreen</PresentationFormat>
  <Paragraphs>1136</Paragraphs>
  <Slides>174</Slides>
  <Notes>171</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174</vt:i4>
      </vt:variant>
    </vt:vector>
  </HeadingPairs>
  <TitlesOfParts>
    <vt:vector size="192" baseType="lpstr">
      <vt:lpstr>Arial</vt:lpstr>
      <vt:lpstr>Calibri</vt:lpstr>
      <vt:lpstr>Calibri Light</vt:lpstr>
      <vt:lpstr>Century Gothic</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509</cp:revision>
  <dcterms:created xsi:type="dcterms:W3CDTF">2016-05-30T15:33:26Z</dcterms:created>
  <dcterms:modified xsi:type="dcterms:W3CDTF">2019-04-29T04:23:33Z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